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  <p:sldMasterId id="2147483662" r:id="rId2"/>
  </p:sldMasterIdLst>
  <p:notesMasterIdLst>
    <p:notesMasterId r:id="rId18"/>
  </p:notesMasterIdLst>
  <p:sldIdLst>
    <p:sldId id="256" r:id="rId3"/>
    <p:sldId id="266" r:id="rId4"/>
    <p:sldId id="267" r:id="rId5"/>
    <p:sldId id="268" r:id="rId6"/>
    <p:sldId id="270" r:id="rId7"/>
    <p:sldId id="269" r:id="rId8"/>
    <p:sldId id="264" r:id="rId9"/>
    <p:sldId id="257" r:id="rId10"/>
    <p:sldId id="258" r:id="rId11"/>
    <p:sldId id="259" r:id="rId12"/>
    <p:sldId id="261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998043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4108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28395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83607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4599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050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20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511283B8-9DC0-4344-84EF-127C95C14122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046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3EA9A22E-03D2-4656-8D66-698FE504E841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09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1B271CF4-36EB-40B9-9137-7A6E6CF7CD52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179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04077928-7DBC-4390-BE53-F95C4C5A945C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72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A768CE26-49EA-4554-8117-1A12FF24E3F5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5700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3238B53D-D2D9-4472-B53B-6FB3D13E3B3B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236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B07F49A7-7134-42E5-8E75-539AE206F8F3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6167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31251C9B-8885-4D76-A261-AA74AAD211F6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57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F52AA997-DD71-46FB-A62C-7B36F4176CD2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084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41A057BB-F1B9-43C0-BCF0-76D3D9BB8825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1311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658AD7E2-707F-46B6-8163-1915B95980DB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51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ldNum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sldNum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ldNum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sldNum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endParaRPr kumimoji="1" lang="en-US" altLang="zh-TW" kern="1200"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  <a:defRPr/>
            </a:pPr>
            <a:endParaRPr kumimoji="1" lang="en-US" altLang="zh-TW" kern="1200"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kumimoji="1" lang="en-US" altLang="zh-TW" kern="1200" smtClean="0"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t>31/</a:t>
            </a:r>
            <a:fld id="{B0D6DFE1-DED6-458A-A613-5BE4A22B59FE}" type="slidenum">
              <a:rPr kumimoji="1" lang="en-US" altLang="zh-TW" kern="1200" smtClean="0">
                <a:latin typeface="Arial" panose="020B0604020202020204" pitchFamily="34" charset="0"/>
                <a:ea typeface="新細明體" panose="02020500000000000000" pitchFamily="18" charset="-120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‹#›</a:t>
            </a:fld>
            <a:endParaRPr kumimoji="1" lang="en-US" altLang="zh-TW" kern="1200" smtClean="0">
              <a:latin typeface="Arial" panose="020B0604020202020204" pitchFamily="34" charset="0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575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5"/>
          <p:cNvPicPr preferRelativeResize="0"/>
          <p:nvPr/>
        </p:nvPicPr>
        <p:blipFill rotWithShape="1">
          <a:blip r:embed="rId3">
            <a:alphaModFix/>
          </a:blip>
          <a:srcRect b="35174"/>
          <a:stretch/>
        </p:blipFill>
        <p:spPr>
          <a:xfrm>
            <a:off x="0" y="3357562"/>
            <a:ext cx="9144000" cy="3500437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5"/>
          <p:cNvSpPr txBox="1">
            <a:spLocks noGrp="1"/>
          </p:cNvSpPr>
          <p:nvPr>
            <p:ph type="ctrTitle"/>
          </p:nvPr>
        </p:nvSpPr>
        <p:spPr>
          <a:xfrm>
            <a:off x="827087" y="404812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zh-TW" altLang="en-US" sz="4400" b="0" i="0" u="none" strike="noStrike" cap="none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創造發明</a:t>
            </a:r>
            <a:r>
              <a:rPr lang="en-US" altLang="zh-TW" sz="4400" b="0" i="0" u="none" strike="noStrike" cap="none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~</a:t>
            </a:r>
            <a:r>
              <a:rPr lang="en-US" sz="4400" b="0" i="0" u="none" strike="noStrike" cap="none" dirty="0" err="1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>企管科系所</a:t>
            </a:r>
            <a:r>
              <a:rPr lang="en-US" sz="4400" b="0" i="0" u="none" strike="noStrike" cap="non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  <a:t/>
            </a:r>
            <a:br>
              <a:rPr lang="en-US" sz="4400" b="0" i="0" u="none" strike="noStrike" cap="non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/>
                <a:sym typeface="Arial"/>
              </a:rPr>
            </a:br>
            <a:endParaRPr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1" name="Google Shape;121;p15"/>
          <p:cNvSpPr txBox="1">
            <a:spLocks noGrp="1"/>
          </p:cNvSpPr>
          <p:nvPr>
            <p:ph type="subTitle" idx="1"/>
          </p:nvPr>
        </p:nvSpPr>
        <p:spPr>
          <a:xfrm>
            <a:off x="1547812" y="1989137"/>
            <a:ext cx="6400800" cy="10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</a:pPr>
            <a:r>
              <a:rPr lang="zh-TW" altLang="en-US" sz="2000" b="0" i="0" u="none" strike="noStrike" cap="none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Calibri"/>
              </a:rPr>
              <a:t>創新 創意 創未來</a:t>
            </a:r>
            <a:endParaRPr lang="en-US" altLang="zh-TW" sz="2000" b="0" i="0" u="none" strike="noStrike" cap="none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</a:pPr>
            <a:endParaRPr lang="en-US" altLang="zh-TW" sz="2000" b="0" i="0" u="none" strike="noStrike" cap="none" dirty="0" smtClean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</a:pPr>
            <a:r>
              <a:rPr lang="zh-TW" altLang="en-US" sz="1600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連章宸 </a:t>
            </a:r>
            <a:r>
              <a:rPr lang="zh-TW" altLang="en-US" sz="1600" b="0" i="0" u="none" strike="noStrike" cap="none" dirty="0" smtClean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Calibri"/>
              </a:rPr>
              <a:t>副教授</a:t>
            </a:r>
            <a:endParaRPr sz="1600" b="0" i="0" u="none" strike="noStrike" cap="none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8"/>
          <p:cNvSpPr txBox="1"/>
          <p:nvPr/>
        </p:nvSpPr>
        <p:spPr>
          <a:xfrm>
            <a:off x="3556000" y="44450"/>
            <a:ext cx="1989137" cy="708025"/>
          </a:xfrm>
          <a:prstGeom prst="rect">
            <a:avLst/>
          </a:prstGeom>
          <a:gradFill>
            <a:gsLst>
              <a:gs pos="0">
                <a:srgbClr val="CB6C1D"/>
              </a:gs>
              <a:gs pos="80000">
                <a:srgbClr val="FF8F2A"/>
              </a:gs>
              <a:gs pos="100000">
                <a:srgbClr val="FF8F26"/>
              </a:gs>
            </a:gsLst>
            <a:lin ang="16200000" scaled="0"/>
          </a:gradFill>
          <a:ln w="9525" cap="flat" cmpd="sng">
            <a:solidFill>
              <a:srgbClr val="F6924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-US" sz="40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新鮮人</a:t>
            </a:r>
            <a:endParaRPr/>
          </a:p>
        </p:txBody>
      </p:sp>
      <p:sp>
        <p:nvSpPr>
          <p:cNvPr id="142" name="Google Shape;142;p18"/>
          <p:cNvSpPr txBox="1"/>
          <p:nvPr/>
        </p:nvSpPr>
        <p:spPr>
          <a:xfrm>
            <a:off x="7316787" y="2519362"/>
            <a:ext cx="936625" cy="1987550"/>
          </a:xfrm>
          <a:prstGeom prst="rect">
            <a:avLst/>
          </a:prstGeom>
          <a:gradFill>
            <a:gsLst>
              <a:gs pos="0">
                <a:srgbClr val="CB6C1D"/>
              </a:gs>
              <a:gs pos="80000">
                <a:srgbClr val="FF8F2A"/>
              </a:gs>
              <a:gs pos="100000">
                <a:srgbClr val="FF8F26"/>
              </a:gs>
            </a:gsLst>
            <a:lin ang="16200000" scaled="0"/>
          </a:gradFill>
          <a:ln w="9525" cap="flat" cmpd="sng">
            <a:solidFill>
              <a:srgbClr val="F6924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-US" sz="40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就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-US" sz="40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業</a:t>
            </a:r>
            <a:endParaRPr/>
          </a:p>
        </p:txBody>
      </p:sp>
      <p:sp>
        <p:nvSpPr>
          <p:cNvPr id="143" name="Google Shape;143;p18"/>
          <p:cNvSpPr txBox="1"/>
          <p:nvPr/>
        </p:nvSpPr>
        <p:spPr>
          <a:xfrm>
            <a:off x="1042987" y="2409825"/>
            <a:ext cx="936625" cy="1987550"/>
          </a:xfrm>
          <a:prstGeom prst="rect">
            <a:avLst/>
          </a:prstGeom>
          <a:gradFill>
            <a:gsLst>
              <a:gs pos="0">
                <a:srgbClr val="CB6C1D"/>
              </a:gs>
              <a:gs pos="80000">
                <a:srgbClr val="FF8F2A"/>
              </a:gs>
              <a:gs pos="100000">
                <a:srgbClr val="FF8F26"/>
              </a:gs>
            </a:gsLst>
            <a:lin ang="16200000" scaled="0"/>
          </a:gradFill>
          <a:ln w="9525" cap="flat" cmpd="sng">
            <a:solidFill>
              <a:srgbClr val="F6924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-US" sz="40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創業</a:t>
            </a:r>
            <a:endParaRPr/>
          </a:p>
        </p:txBody>
      </p:sp>
      <p:pic>
        <p:nvPicPr>
          <p:cNvPr id="144" name="Google Shape;14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8800" y="615950"/>
            <a:ext cx="5491162" cy="5033962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8"/>
          <p:cNvSpPr txBox="1"/>
          <p:nvPr/>
        </p:nvSpPr>
        <p:spPr>
          <a:xfrm>
            <a:off x="3051175" y="5949950"/>
            <a:ext cx="3000375" cy="706437"/>
          </a:xfrm>
          <a:prstGeom prst="rect">
            <a:avLst/>
          </a:prstGeom>
          <a:gradFill>
            <a:gsLst>
              <a:gs pos="0">
                <a:srgbClr val="CB6C1D"/>
              </a:gs>
              <a:gs pos="80000">
                <a:srgbClr val="FF8F2A"/>
              </a:gs>
              <a:gs pos="100000">
                <a:srgbClr val="FF8F26"/>
              </a:gs>
            </a:gsLst>
            <a:lin ang="16200000" scaled="0"/>
          </a:gradFill>
          <a:ln w="9525" cap="flat" cmpd="sng">
            <a:solidFill>
              <a:srgbClr val="F6924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lang="en-US" sz="4000" b="0" i="0" u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教育4.0</a:t>
            </a:r>
            <a:endParaRPr/>
          </a:p>
        </p:txBody>
      </p:sp>
      <p:sp>
        <p:nvSpPr>
          <p:cNvPr id="146" name="Google Shape;146;p18"/>
          <p:cNvSpPr txBox="1"/>
          <p:nvPr/>
        </p:nvSpPr>
        <p:spPr>
          <a:xfrm>
            <a:off x="0" y="-7937"/>
            <a:ext cx="3276600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Arial"/>
              <a:buNone/>
            </a:pPr>
            <a:r>
              <a:rPr lang="en-US" sz="4000" b="1" i="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企管創客4.0</a:t>
            </a:r>
            <a:endParaRPr/>
          </a:p>
        </p:txBody>
      </p:sp>
      <p:sp>
        <p:nvSpPr>
          <p:cNvPr id="147" name="Google Shape;147;p18"/>
          <p:cNvSpPr txBox="1"/>
          <p:nvPr/>
        </p:nvSpPr>
        <p:spPr>
          <a:xfrm>
            <a:off x="-252412" y="836612"/>
            <a:ext cx="4248150" cy="92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青年培育基地</a:t>
            </a:r>
            <a:endParaRPr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好創刻。好創課。好創客</a:t>
            </a:r>
            <a:endParaRPr/>
          </a:p>
        </p:txBody>
      </p:sp>
      <p:pic>
        <p:nvPicPr>
          <p:cNvPr id="148" name="Google Shape;148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05450" y="36512"/>
            <a:ext cx="4327525" cy="2163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20" descr="FB_IMG_1432970664127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929062"/>
            <a:ext cx="5207000" cy="2928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0" descr="P_20150607_180002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14937" y="3929062"/>
            <a:ext cx="3929062" cy="2928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0" descr="C:\Users\Administrator\Pictures\12628456_426807280857237_6510902007043702769_o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9144000" cy="480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511283B8-9DC0-4344-84EF-127C95C14122}" type="slidenum">
              <a:rPr lang="en-US" altLang="zh-TW">
                <a:solidFill>
                  <a:srgbClr val="000000"/>
                </a:solidFill>
              </a:rPr>
              <a:pPr/>
              <a:t>12</a:t>
            </a:fld>
            <a:endParaRPr lang="en-US" altLang="zh-TW">
              <a:solidFill>
                <a:srgbClr val="000000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" y="117797"/>
            <a:ext cx="9144000" cy="3138797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3" y="3250495"/>
            <a:ext cx="4786993" cy="359105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101" y="3393836"/>
            <a:ext cx="3803567" cy="285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06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19646"/>
            <a:ext cx="6037340" cy="452596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3EA9A22E-03D2-4656-8D66-698FE504E841}" type="slidenum">
              <a:rPr lang="en-US" altLang="zh-TW">
                <a:solidFill>
                  <a:srgbClr val="000000"/>
                </a:solidFill>
              </a:rPr>
              <a:pPr/>
              <a:t>13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380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425" y="548680"/>
            <a:ext cx="7339150" cy="5501880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3EA9A22E-03D2-4656-8D66-698FE504E841}" type="slidenum">
              <a:rPr lang="en-US" altLang="zh-TW">
                <a:solidFill>
                  <a:srgbClr val="000000"/>
                </a:solidFill>
              </a:rPr>
              <a:pPr/>
              <a:t>14</a:t>
            </a:fld>
            <a:endParaRPr lang="en-US" altLang="zh-TW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9588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TW">
                <a:solidFill>
                  <a:srgbClr val="000000"/>
                </a:solidFill>
              </a:rPr>
              <a:t>31/</a:t>
            </a:r>
            <a:fld id="{511283B8-9DC0-4344-84EF-127C95C14122}" type="slidenum">
              <a:rPr lang="en-US" altLang="zh-TW">
                <a:solidFill>
                  <a:srgbClr val="000000"/>
                </a:solidFill>
              </a:rPr>
              <a:pPr/>
              <a:t>15</a:t>
            </a:fld>
            <a:endParaRPr lang="en-US" altLang="zh-TW">
              <a:solidFill>
                <a:srgbClr val="000000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125" y="77679"/>
            <a:ext cx="8072075" cy="7045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472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6"/>
            <a:ext cx="9144000" cy="6854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972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2" y="0"/>
            <a:ext cx="9146062" cy="685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661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" y="0"/>
            <a:ext cx="91419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47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46"/>
            <a:ext cx="9144000" cy="6854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006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" y="0"/>
            <a:ext cx="91419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313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913" y="344877"/>
            <a:ext cx="8090416" cy="575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786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6"/>
          <p:cNvPicPr preferRelativeResize="0"/>
          <p:nvPr/>
        </p:nvPicPr>
        <p:blipFill rotWithShape="1">
          <a:blip r:embed="rId3">
            <a:alphaModFix/>
          </a:blip>
          <a:srcRect r="2188"/>
          <a:stretch/>
        </p:blipFill>
        <p:spPr>
          <a:xfrm>
            <a:off x="127000" y="404812"/>
            <a:ext cx="8909050" cy="6205537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6"/>
          <p:cNvSpPr txBox="1"/>
          <p:nvPr/>
        </p:nvSpPr>
        <p:spPr>
          <a:xfrm>
            <a:off x="-107950" y="404812"/>
            <a:ext cx="792162" cy="6477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6"/>
          <p:cNvSpPr txBox="1"/>
          <p:nvPr/>
        </p:nvSpPr>
        <p:spPr>
          <a:xfrm>
            <a:off x="5940425" y="404812"/>
            <a:ext cx="792162" cy="6477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lt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6"/>
          <p:cNvSpPr txBox="1"/>
          <p:nvPr/>
        </p:nvSpPr>
        <p:spPr>
          <a:xfrm>
            <a:off x="34925" y="6524625"/>
            <a:ext cx="1620837" cy="307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資料來源：工業局</a:t>
            </a:r>
            <a:endParaRPr/>
          </a:p>
        </p:txBody>
      </p:sp>
      <p:sp>
        <p:nvSpPr>
          <p:cNvPr id="130" name="Google Shape;130;p16"/>
          <p:cNvSpPr/>
          <p:nvPr/>
        </p:nvSpPr>
        <p:spPr>
          <a:xfrm rot="10800000" flipH="1">
            <a:off x="855662" y="2133600"/>
            <a:ext cx="504825" cy="585787"/>
          </a:xfrm>
          <a:prstGeom prst="downArrow">
            <a:avLst>
              <a:gd name="adj1" fmla="val 12293"/>
              <a:gd name="adj2" fmla="val 50000"/>
            </a:avLst>
          </a:prstGeom>
          <a:solidFill>
            <a:srgbClr val="00B050"/>
          </a:solidFill>
          <a:ln w="25400" cap="flat" cmpd="sng">
            <a:solidFill>
              <a:srgbClr val="00B05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17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-6350" y="122237"/>
            <a:ext cx="8613775" cy="4821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3937" y="3797300"/>
            <a:ext cx="6950075" cy="381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</Words>
  <Application>Microsoft Office PowerPoint</Application>
  <PresentationFormat>如螢幕大小 (4:3)</PresentationFormat>
  <Paragraphs>17</Paragraphs>
  <Slides>15</Slides>
  <Notes>5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15</vt:i4>
      </vt:variant>
    </vt:vector>
  </HeadingPairs>
  <TitlesOfParts>
    <vt:vector size="21" baseType="lpstr">
      <vt:lpstr>新細明體</vt:lpstr>
      <vt:lpstr>標楷體</vt:lpstr>
      <vt:lpstr>Arial</vt:lpstr>
      <vt:lpstr>Calibri</vt:lpstr>
      <vt:lpstr>Office 佈景主題</vt:lpstr>
      <vt:lpstr>預設簡報設計</vt:lpstr>
      <vt:lpstr>創造發明~企管科系所 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創造發明~企管科系所 </dc:title>
  <dc:creator>連章宸</dc:creator>
  <cp:lastModifiedBy>連章宸</cp:lastModifiedBy>
  <cp:revision>4</cp:revision>
  <dcterms:modified xsi:type="dcterms:W3CDTF">2019-12-10T00:37:28Z</dcterms:modified>
</cp:coreProperties>
</file>